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00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sz="3000"/>
              <a:t>二、Spring MVC Controller</a:t>
            </a:r>
            <a:endParaRPr lang="zh-CN" altLang="en-US" sz="30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@Controller和@RequestMapping</a:t>
            </a:r>
            <a:endParaRPr lang="zh-CN" altLang="en-US"/>
          </a:p>
          <a:p>
            <a:r>
              <a:rPr lang="zh-CN" altLang="en-US"/>
              <a:t>视图解析器</a:t>
            </a:r>
            <a:endParaRPr lang="zh-CN" altLang="en-US"/>
          </a:p>
          <a:p>
            <a:r>
              <a:rPr lang="zh-CN" altLang="en-US"/>
              <a:t>获取参数的几种常见方式</a:t>
            </a:r>
            <a:endParaRPr lang="zh-CN" altLang="en-US"/>
          </a:p>
          <a:p>
            <a:r>
              <a:rPr lang="zh-CN" altLang="en-US"/>
              <a:t>Spring MVC的转发与重定向</a:t>
            </a:r>
            <a:endParaRPr lang="zh-CN" altLang="en-US"/>
          </a:p>
          <a:p>
            <a:r>
              <a:rPr lang="zh-CN" altLang="en-US"/>
              <a:t>@Autowired和@Service进行依赖注入</a:t>
            </a:r>
            <a:endParaRPr lang="zh-CN" altLang="en-US"/>
          </a:p>
          <a:p>
            <a:r>
              <a:rPr lang="zh-CN" altLang="en-US"/>
              <a:t>@ModelAttribute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@Controller和@RequestMapping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@Controller</a:t>
            </a:r>
            <a:endParaRPr>
              <a:sym typeface="+mn-ea"/>
            </a:endParaRPr>
          </a:p>
          <a:p>
            <a:pPr lvl="1"/>
            <a:r>
              <a:rPr sz="1400">
                <a:sym typeface="+mn-ea"/>
              </a:rPr>
              <a:t>在 Spring MVC 中使用 org.springframework.stereotype.Controller 注解类型声明某类的实例是一个控制器</a:t>
            </a:r>
            <a:endParaRPr sz="1400">
              <a:sym typeface="+mn-ea"/>
            </a:endParaRPr>
          </a:p>
          <a:p>
            <a:pPr lvl="1"/>
            <a:r>
              <a:rPr sz="1400">
                <a:sym typeface="+mn-ea"/>
              </a:rPr>
              <a:t>请求处理方法中常出现的参数类型</a:t>
            </a:r>
            <a:endParaRPr sz="1400">
              <a:sym typeface="+mn-ea"/>
            </a:endParaRPr>
          </a:p>
          <a:p>
            <a:pPr lvl="2"/>
            <a:r>
              <a:rPr sz="1400">
                <a:sym typeface="+mn-ea"/>
              </a:rPr>
              <a:t>除了 Servlet API 参数类型以外，还有输入输出流、表单实体类、注解类型、与 Spring 框架相关的类型</a:t>
            </a:r>
            <a:r>
              <a:rPr>
                <a:sym typeface="+mn-ea"/>
              </a:rPr>
              <a:t>，其中特别重要的类型是 org.springframework.ui.Model 类型，该类型是一个包含 Map 的 Spring 框架类型。在每次调用请求处理方法时 Spring MVC 都将创建 org.springframework.ui.Model 对象。</a:t>
            </a:r>
            <a:endParaRPr>
              <a:sym typeface="+mn-ea"/>
            </a:endParaRPr>
          </a:p>
          <a:p>
            <a:pPr lvl="1"/>
            <a:r>
              <a:rPr sz="1400">
                <a:sym typeface="+mn-ea"/>
              </a:rPr>
              <a:t>请求处理方法常见的返回类型</a:t>
            </a:r>
            <a:endParaRPr sz="1400">
              <a:sym typeface="+mn-ea"/>
            </a:endParaRPr>
          </a:p>
          <a:p>
            <a:pPr lvl="2"/>
            <a:r>
              <a:rPr sz="1400">
                <a:sym typeface="+mn-ea"/>
              </a:rPr>
              <a:t>最常见的返回类型就是代表逻辑视图名称的 String 类型，例如前面教程中的请求处理方法。除了 String 类型以外，还有 ModelAndView、Model、View 以及其他任意的 Java 类型。</a:t>
            </a:r>
            <a:endParaRPr sz="1400">
              <a:sym typeface="+mn-ea"/>
            </a:endParaRPr>
          </a:p>
          <a:p>
            <a:r>
              <a:rPr>
                <a:sym typeface="+mn-ea"/>
              </a:rPr>
              <a:t>@RequestMapping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使用 org.springframework.web.bind.annotation.RequestMapping 注解类型将请求与处理方法一一对应。</a:t>
            </a:r>
            <a:endParaRPr>
              <a:sym typeface="+mn-ea"/>
            </a:endParaRPr>
          </a:p>
          <a:p>
            <a:pPr lvl="1"/>
            <a:r>
              <a:rPr lang="zh-CN" altLang="en-US"/>
              <a:t>标注在类上</a:t>
            </a:r>
            <a:endParaRPr lang="zh-CN" altLang="en-US"/>
          </a:p>
          <a:p>
            <a:pPr lvl="2"/>
            <a:r>
              <a:rPr lang="zh-CN" altLang="en-US"/>
              <a:t>标明该类里面所有的请求的上级路径</a:t>
            </a:r>
            <a:endParaRPr lang="zh-CN" altLang="en-US"/>
          </a:p>
          <a:p>
            <a:pPr lvl="1"/>
            <a:r>
              <a:rPr lang="zh-CN" altLang="en-US"/>
              <a:t>标注在方法上</a:t>
            </a:r>
            <a:endParaRPr lang="zh-CN" altLang="en-US"/>
          </a:p>
          <a:p>
            <a:pPr lvl="2"/>
            <a:r>
              <a:rPr lang="zh-CN" altLang="en-US"/>
              <a:t>标明该方法的访问路径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视图解析器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视图解析器是 Spring MVC 中的重要组成部分，用户可以在配置文件中定义 Spring MVC 的一个视图解析器（ViewResolver）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&lt;bean class="org.springframework.web.servlet.view.InternalResourceViewResolver" 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&lt;!--前缀--&gt;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&lt;property name="prefix" value="/WEB-INF/jsp/"/&gt;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&lt;!--后缀--&gt;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&lt;property name="suffix" value=".jsp"/&gt;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&lt;/bean&gt;</a:t>
            </a:r>
            <a:endParaRPr lang="zh-CN" altLang="en-US"/>
          </a:p>
          <a:p>
            <a:pPr lvl="1"/>
            <a:r>
              <a:rPr lang="en-US" altLang="zh-CN"/>
              <a:t>上述视图解析器配置了前缀和后缀两个属性</a:t>
            </a:r>
            <a:r>
              <a:t>，当</a:t>
            </a:r>
            <a:r>
              <a:rPr lang="en-US" altLang="zh-CN"/>
              <a:t>Controller</a:t>
            </a:r>
            <a:r>
              <a:t>返回字符串时，视图解析器会将前缀与后缀拼在返回字符串之前和之后，组成一个完整的访问路径。</a:t>
            </a:r>
          </a:p>
          <a:p>
            <a:pPr lvl="1"/>
            <a:r>
              <a:t>InternalResourceViewResolver 会把返回的视图名称都解析为 InternalResourceView 对象，InternalResourceView 会把 Controller 处理器方法返回的模型属性都存放到对应的 request 属性中，然后通过 RequestDispatcher 在服务器端把请求 forword 重定向到目标 URL。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获取参数的几种常见方式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通过处理方法的形参接收请求参数</a:t>
            </a:r>
            <a:endParaRPr lang="zh-CN" altLang="en-US"/>
          </a:p>
          <a:p>
            <a:r>
              <a:rPr lang="zh-CN" altLang="en-US"/>
              <a:t>通过实体 Bean 接收请求参数</a:t>
            </a:r>
            <a:endParaRPr lang="zh-CN" altLang="en-US"/>
          </a:p>
          <a:p>
            <a:r>
              <a:rPr lang="zh-CN" altLang="en-US"/>
              <a:t>通过 HttpServletRequest 接收请求参数</a:t>
            </a:r>
            <a:endParaRPr lang="zh-CN" altLang="en-US"/>
          </a:p>
          <a:p>
            <a:r>
              <a:rPr lang="zh-CN" altLang="en-US"/>
              <a:t>通过 @PathVariable 接收 URL 中的请求参数</a:t>
            </a:r>
            <a:endParaRPr lang="zh-CN" altLang="en-US"/>
          </a:p>
          <a:p>
            <a:r>
              <a:rPr lang="zh-CN" altLang="en-US"/>
              <a:t>通过 @RequestParam 接收请求参数</a:t>
            </a:r>
            <a:endParaRPr lang="zh-CN" altLang="en-US"/>
          </a:p>
          <a:p>
            <a:pPr lvl="1"/>
            <a:r>
              <a:rPr lang="zh-CN" altLang="en-US"/>
              <a:t>当请求参数与接收参数名不一致时，会报</a:t>
            </a:r>
            <a:r>
              <a:rPr lang="en-US" altLang="zh-CN"/>
              <a:t>400</a:t>
            </a:r>
            <a:r>
              <a:t>错误</a:t>
            </a:r>
          </a:p>
          <a:p>
            <a:pPr lvl="0"/>
            <a:r>
              <a:t>通过 @ModelAttribute 接收请求参数</a:t>
            </a:r>
          </a:p>
          <a:p>
            <a:pPr lvl="1"/>
            <a:r>
              <a:t>当 @ModelAttribute 注解放在处理方法的形参上时，用于将多个请求参数封装到一个实体对象，从而简化数据绑定流程，而且自动暴露为模型数据，在视图页面展示时使用。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Spring MVC的转发与重定向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400"/>
              <a:t>重定向是将用户从当前处理请求定向到另一个视图（例如 JSP）或处理请求，以前的请求（request）中存放的信息全部失效，并进入一个新的 request 作用域；转发是将用户对当前处理的请求转发给另一个视图或处理请求，以前的 request 中存放的信息不会失效。</a:t>
            </a:r>
            <a:endParaRPr lang="zh-CN" altLang="en-US" sz="1400"/>
          </a:p>
          <a:p>
            <a:r>
              <a:rPr lang="zh-CN" altLang="en-US" sz="1400"/>
              <a:t>转发是服务器行为，重定向是客户端行为。</a:t>
            </a:r>
            <a:endParaRPr lang="zh-CN" altLang="en-US" sz="1400"/>
          </a:p>
          <a:p>
            <a:r>
              <a:rPr lang="zh-CN" altLang="en-US" sz="1400"/>
              <a:t>在 Spring MVC 框架中，控制器类中处理方法的 return 语句默认就是转发实现，只不过实现的是转发到视图。</a:t>
            </a:r>
            <a:endParaRPr lang="zh-CN" altLang="en-US" sz="1400"/>
          </a:p>
          <a:p>
            <a:r>
              <a:rPr lang="en-US" altLang="zh-CN" sz="1400"/>
              <a:t>Spring MVC</a:t>
            </a:r>
            <a:r>
              <a:rPr sz="1400"/>
              <a:t>中的转发和重定向</a:t>
            </a:r>
            <a:endParaRPr lang="zh-CN" altLang="en-US" sz="1400"/>
          </a:p>
          <a:p>
            <a:pPr lvl="1"/>
            <a:r>
              <a:rPr lang="zh-CN" altLang="en-US" sz="1200"/>
              <a:t>转发到一个请求方法（同一个控制器类可以省略/index/）</a:t>
            </a:r>
            <a:endParaRPr lang="zh-CN" altLang="en-US" sz="1200"/>
          </a:p>
          <a:p>
            <a:pPr marL="685800" lvl="2" indent="0">
              <a:buNone/>
            </a:pPr>
            <a:r>
              <a:rPr lang="zh-CN" altLang="en-US" sz="1200"/>
              <a:t>return "forward:/</a:t>
            </a:r>
            <a:r>
              <a:rPr lang="en-US" altLang="zh-CN" sz="1200"/>
              <a:t>users</a:t>
            </a:r>
            <a:r>
              <a:rPr lang="zh-CN" altLang="en-US" sz="1200"/>
              <a:t>/</a:t>
            </a:r>
            <a:r>
              <a:rPr lang="en-US" altLang="zh-CN" sz="1200"/>
              <a:t>login</a:t>
            </a:r>
            <a:r>
              <a:rPr lang="zh-CN" altLang="en-US" sz="1200"/>
              <a:t>";</a:t>
            </a:r>
            <a:endParaRPr lang="zh-CN" altLang="en-US" sz="1200"/>
          </a:p>
          <a:p>
            <a:pPr lvl="1"/>
            <a:r>
              <a:rPr lang="zh-CN" altLang="en-US" sz="1200"/>
              <a:t>重定向到一个请求方法</a:t>
            </a:r>
            <a:endParaRPr lang="zh-CN" altLang="en-US" sz="1200"/>
          </a:p>
          <a:p>
            <a:pPr marL="685800" lvl="2" indent="0">
              <a:buNone/>
            </a:pPr>
            <a:r>
              <a:rPr lang="zh-CN" altLang="en-US" sz="1200"/>
              <a:t>return "redirect:/</a:t>
            </a:r>
            <a:r>
              <a:rPr lang="en-US" altLang="zh-CN" sz="1200"/>
              <a:t>user</a:t>
            </a:r>
            <a:r>
              <a:rPr lang="zh-CN" altLang="en-US" sz="1200"/>
              <a:t>/</a:t>
            </a:r>
            <a:r>
              <a:rPr lang="en-US" altLang="zh-CN" sz="1200"/>
              <a:t>r</a:t>
            </a:r>
            <a:r>
              <a:rPr lang="zh-CN" altLang="en-US" sz="1200"/>
              <a:t>egister";</a:t>
            </a:r>
            <a:endParaRPr lang="zh-CN" altLang="en-US" sz="1200"/>
          </a:p>
          <a:p>
            <a:pPr lvl="1"/>
            <a:r>
              <a:rPr lang="en-US" altLang="zh-CN" sz="1200"/>
              <a:t>在 Spring MVC 框架中，不管是重定向或转发，都需要符合视图解析器的配置，如果直接转发到一个不需要 DispatcherServlet 的资源，例如：</a:t>
            </a:r>
            <a:endParaRPr lang="en-US" altLang="zh-CN" sz="1200"/>
          </a:p>
          <a:p>
            <a:pPr lvl="2"/>
            <a:r>
              <a:rPr lang="en-US" altLang="zh-CN" sz="1200"/>
              <a:t>return "forward:/html/my.html";</a:t>
            </a:r>
            <a:endParaRPr lang="en-US" altLang="zh-CN" sz="1200"/>
          </a:p>
          <a:p>
            <a:pPr lvl="2"/>
            <a:r>
              <a:rPr lang="en-US" altLang="zh-CN" sz="1200"/>
              <a:t>则需要使用 mvc：resources 配置：</a:t>
            </a:r>
            <a:endParaRPr lang="en-US" altLang="zh-CN" sz="1200"/>
          </a:p>
          <a:p>
            <a:pPr lvl="2"/>
            <a:r>
              <a:rPr lang="en-US" altLang="zh-CN" sz="1200"/>
              <a:t>&lt;mvc:resources location="/html/" mapping="/html/**" /&gt;</a:t>
            </a:r>
            <a:endParaRPr lang="en-US" altLang="zh-CN" sz="120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@</a:t>
            </a:r>
            <a:r>
              <a:rPr lang="en-US" altLang="zh-CN">
                <a:sym typeface="+mn-ea"/>
              </a:rPr>
              <a:t>Resource</a:t>
            </a:r>
            <a:r>
              <a:rPr>
                <a:sym typeface="+mn-ea"/>
              </a:rPr>
              <a:t>和@Service进行依赖注入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t>示例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@ModelAttribute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通过 org.springframework.web.bind.annotation.ModelAttribute 注解类型可经常实现以下两个功能：</a:t>
            </a:r>
            <a:endParaRPr lang="zh-CN" altLang="en-US"/>
          </a:p>
          <a:p>
            <a:pPr lvl="1"/>
            <a:r>
              <a:rPr lang="zh-CN" altLang="en-US"/>
              <a:t>绑定请求参数到实体对象（表单的命令对象）</a:t>
            </a:r>
            <a:endParaRPr lang="zh-CN" altLang="en-US"/>
          </a:p>
          <a:p>
            <a:pPr lvl="2"/>
            <a:r>
              <a:rPr lang="zh-CN" altLang="en-US"/>
              <a:t>public String register(@ModelAttribute("user") UserForm user)</a:t>
            </a:r>
            <a:r>
              <a:rPr lang="en-US" altLang="zh-CN"/>
              <a:t>{}</a:t>
            </a:r>
            <a:endParaRPr lang="zh-CN" altLang="en-US"/>
          </a:p>
          <a:p>
            <a:pPr lvl="3"/>
            <a:r>
              <a:rPr lang="zh-CN" altLang="en-US"/>
              <a:t>将请求参数的输入封装到 user 对象中。</a:t>
            </a:r>
            <a:endParaRPr lang="zh-CN" altLang="en-US"/>
          </a:p>
          <a:p>
            <a:pPr lvl="3"/>
            <a:r>
              <a:rPr lang="zh-CN" altLang="en-US"/>
              <a:t>创建 UserForm 实例。</a:t>
            </a:r>
            <a:endParaRPr lang="zh-CN" altLang="en-US"/>
          </a:p>
          <a:p>
            <a:pPr lvl="1"/>
            <a:r>
              <a:rPr lang="zh-CN" altLang="en-US"/>
              <a:t>注解一个非请求处理方法</a:t>
            </a:r>
            <a:endParaRPr lang="zh-CN" altLang="en-US"/>
          </a:p>
          <a:p>
            <a:pPr lvl="2"/>
            <a:r>
              <a:rPr lang="zh-CN" altLang="en-US"/>
              <a:t>被 @ModelAttribute 注解的方法将在每次调用该控制器类的请求处理方法前被调用。这种特性可以用来控制登录权限，当然控制登录权限的方法有很多，例如拦截器、过滤器等。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DOCER_TEMPLATE_OPEN_ONCE_MARK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2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2364</Words>
  <Application>WPS 演示</Application>
  <PresentationFormat>宽屏</PresentationFormat>
  <Paragraphs>80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2_Office 主题​​</vt:lpstr>
      <vt:lpstr>二、Spring MVC Controller</vt:lpstr>
      <vt:lpstr>主要内容</vt:lpstr>
      <vt:lpstr>@Controller和@RequestMapping</vt:lpstr>
      <vt:lpstr>视图解析器</vt:lpstr>
      <vt:lpstr>获取参数的几种常见方式</vt:lpstr>
      <vt:lpstr>Spring MVC的转发与重定向</vt:lpstr>
      <vt:lpstr>@Autowired和@Service进行依赖注入</vt:lpstr>
      <vt:lpstr>@ModelAttribute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163</cp:revision>
  <dcterms:created xsi:type="dcterms:W3CDTF">2019-06-19T02:08:00Z</dcterms:created>
  <dcterms:modified xsi:type="dcterms:W3CDTF">2021-11-09T06:38:27Z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2052-11.1.0.11110</vt:lpwstr>
  </property>
  <property fmtid="{D5CDD505-2E9C-101B-9397-08002B2CF9AE}" pid="3" name="ICV">
    <vt:lpwstr>55DBCA5376C347D886AEDC2D5854D7A7</vt:lpwstr>
  </property>
</Properties>
</file>